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0" r:id="rId3"/>
    <p:sldId id="257" r:id="rId4"/>
    <p:sldId id="274" r:id="rId5"/>
    <p:sldId id="261" r:id="rId6"/>
    <p:sldId id="258" r:id="rId7"/>
    <p:sldId id="262" r:id="rId8"/>
    <p:sldId id="264" r:id="rId9"/>
    <p:sldId id="265" r:id="rId10"/>
    <p:sldId id="266" r:id="rId11"/>
    <p:sldId id="275" r:id="rId12"/>
    <p:sldId id="267" r:id="rId13"/>
    <p:sldId id="269" r:id="rId14"/>
    <p:sldId id="268" r:id="rId15"/>
    <p:sldId id="271" r:id="rId16"/>
    <p:sldId id="272" r:id="rId17"/>
    <p:sldId id="273" r:id="rId18"/>
    <p:sldId id="270" r:id="rId19"/>
    <p:sldId id="26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5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4EEB6-9968-46E6-A676-31AFEA9D0FA0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D0F9B-325B-495C-BD8D-31CB42ABF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26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4D0F9B-325B-495C-BD8D-31CB42ABFA0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2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4941-40B6-4CDB-B2A2-E23386AD4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E8EB58-C8BB-4C15-992B-A152562C01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B2B56-82EE-46D2-9E82-6E4B97C00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7045E-C3C1-40D3-9DAA-A2B2A88BC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312F4-D493-4A16-8BC9-26C23B4DE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15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7A0D-F472-42B3-8B71-378F7067E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76E43-EAAC-43EC-B460-52B0651ABC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EA155-F029-4044-9173-E96595AE0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6866E-28CE-4878-9CBE-A046DB612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335F1-398A-414E-A489-DA5302EE1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55B044-2FC0-4236-A0CB-2FECC8A671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BC2002-3B93-47B2-8786-34071D04F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4CF1D-A7D2-4B57-8A83-EAE963CD5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29A49-BD58-4C50-A39B-34208CE5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97DDE-1893-4B57-8BD2-2F18AF5B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36B7F-B06C-4207-954C-99681330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D0A3E-756F-4ABE-8955-EE6F1F4CC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362A5-9659-40BD-B31F-337FE4A41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69DCA-30E0-4649-884A-27498D41D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67A75-7C8B-4C2C-92FD-4849AFA2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631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33DA0-3CDF-4F21-865F-D9F86B6C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4B853-860F-453C-B3E9-55D4E57C8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B191E-D79E-4550-A5E1-7B26891FD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809D3-D07E-4F30-AFBF-12E5DAB03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BBFC4-5E8D-44EB-8FD6-FB3946AC0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03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4535C-65BE-4B52-88C9-3D684AB3B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38620-831D-455E-A63F-D358C23A22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0D686-F86B-4861-915B-E6649D760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8BE63-9302-45E8-9CE7-9D89FFB1D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9256F-09BB-47AA-BBBD-914EB1C3D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F0DC0-056D-4EA8-999F-EABD57FE0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AEC75-00A2-4F37-88BC-3D81CCEA1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105C25-3749-4BA1-BB58-634C62B87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6A133F-AF70-4158-96EF-136818A41B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C14B0A-FF5B-4E22-8459-33003756F9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A5CFC7-E414-4716-A2D8-0D9321A12B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BEE84C-98D2-4804-BA61-4F8C00047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83C927-2F14-4B27-B3AE-0F77358E0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120EE9-7E25-4CC8-9AE2-8C4377163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2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9F23D-1808-4926-818D-6ACEB3095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8979C3-67AE-48AE-A8A5-930C8EDD9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094FF1-5566-4652-91E3-77AD755D3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F2EF9A-590B-4936-95ED-FB455683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234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9B2D94-A355-4255-A744-3E8328AD2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A61C0-35E5-4675-9676-6452D7798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77175-65FD-4E98-AF2D-5EA8AEC45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32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9B0A5-9DC3-4104-8ED0-6C21E5C56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598B9-68AA-411D-9D50-6FFE3666E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9F423-BA23-43E9-BF7B-15E4C9699C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3CAAB-1AAA-4E70-B920-8AEFEEB4F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83F88D-B8F4-4637-AB50-82EC98247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BB3C5-114C-4A9E-91AA-CD0739BAD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05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1C878-C699-481A-9520-A62BECEDE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1E8571-B384-44B4-A8A9-4431D952B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32B59-4C15-4751-90DC-E627A8EC8D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3A9C6-9D36-4D2B-B1C0-965998BC0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641A7D-CB28-4DF6-8820-C325E7F60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A39F7-5BA6-49A5-B108-7A9829949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6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5668E9-E02E-498A-BE35-F66399342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4A2A78-D4C2-49F7-A425-6D309B2E5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E5ED3-15F3-4749-A913-52EEDC28D3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BC90F-AAAC-493D-BC22-929452D9D2E9}" type="datetimeFigureOut">
              <a:rPr lang="en-US" smtClean="0"/>
              <a:t>8/11/2021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55FD8-6EC4-4C95-8694-BC512F78A9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9AC4B-6779-47A4-B890-3F0882DA60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9ECB0-DB71-4E14-8F63-7321DCA82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737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67479-46DE-4503-AA0A-5FB3EFE29B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Bookshop Pages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B55323-B46D-4994-B286-55001322F9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Created by Kosar </a:t>
            </a:r>
            <a:r>
              <a:rPr lang="en-US" dirty="0" err="1"/>
              <a:t>Karbasi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03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E3CEE-7C5E-4ED2-B4CE-105ECC6F1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/>
              <a:t>پنل ادمین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1BA93-FFB5-4912-A72B-A7BC21D4F0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37" r="1655" b="5302"/>
          <a:stretch/>
        </p:blipFill>
        <p:spPr>
          <a:xfrm>
            <a:off x="302116" y="1444357"/>
            <a:ext cx="10606290" cy="504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22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6EC69-B0E9-4707-A247-B9B188A84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صفحات کارمندان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DDD17-19E7-4900-8CFB-5504032E7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 rtl="1">
              <a:buNone/>
            </a:pPr>
            <a:r>
              <a:rPr lang="fa-IR" dirty="0">
                <a:cs typeface="B Nazanin" panose="00000400000000000000" pitchFamily="2" charset="-78"/>
              </a:rPr>
              <a:t>صفحات کارمندان تقریبا مانند ادمین است. فقط دسترسی های کمتری نسبت به ادمین دارند.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220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6D5ED-654A-4D45-8E23-DFE8A7D5B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پنل کاربری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85EF1D-1230-4B3B-B72A-EE4A2793A3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910" r="6091" b="3639"/>
          <a:stretch/>
        </p:blipFill>
        <p:spPr>
          <a:xfrm>
            <a:off x="371341" y="1983346"/>
            <a:ext cx="11449318" cy="462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1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CF3F5-F8B1-4CFE-83EE-F2A00AE48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ثبت نام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97A08C-9C16-4006-9B80-E3160E1D9F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20" t="16509" r="10951" b="1572"/>
          <a:stretch/>
        </p:blipFill>
        <p:spPr>
          <a:xfrm>
            <a:off x="1017431" y="1505851"/>
            <a:ext cx="8384147" cy="498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46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A4312-15F7-4535-894E-C48BF29A3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ورود به حساب کاربری 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102D3F-61E8-4042-9F85-125DC84B94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9" t="13128" r="13750" b="3451"/>
          <a:stretch/>
        </p:blipFill>
        <p:spPr>
          <a:xfrm>
            <a:off x="838200" y="1442433"/>
            <a:ext cx="8136302" cy="516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241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A0F9C-C33C-4F7C-AF9C-CAA464A67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اضافه کردن به سبد خرید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63BD79-4C21-4679-A091-26A94BD746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26" t="31165" r="6875" b="8900"/>
          <a:stretch/>
        </p:blipFill>
        <p:spPr>
          <a:xfrm>
            <a:off x="515155" y="2137893"/>
            <a:ext cx="10838646" cy="410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24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9262B-F83D-44D4-9725-3F18A1789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سبد خرید  </a:t>
            </a:r>
            <a:r>
              <a:rPr lang="fa-IR" sz="1800" dirty="0">
                <a:cs typeface="B Nazanin" panose="00000400000000000000" pitchFamily="2" charset="-78"/>
              </a:rPr>
              <a:t>یک ستون تخفیف اضافه می شود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8B7374-6F16-4605-A7CB-652BC2F3B6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3" t="27031" r="4190" b="5303"/>
          <a:stretch/>
        </p:blipFill>
        <p:spPr>
          <a:xfrm>
            <a:off x="669700" y="1854558"/>
            <a:ext cx="11011437" cy="46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82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9262B-F83D-44D4-9725-3F18A1789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ادامه سبد خرید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D57861-D285-4A5D-98A0-22DF518830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3" t="30413" r="2396"/>
          <a:stretch/>
        </p:blipFill>
        <p:spPr>
          <a:xfrm>
            <a:off x="940156" y="2057650"/>
            <a:ext cx="9964141" cy="423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516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F36D9-9725-4A45-B548-B47BB6BF0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سفارش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BB7A9B-F818-446E-B8FE-0999C347E2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092" r="2183" b="2511"/>
          <a:stretch/>
        </p:blipFill>
        <p:spPr>
          <a:xfrm>
            <a:off x="133081" y="1790162"/>
            <a:ext cx="11925837" cy="489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43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D0B47-6E1C-414A-B445-57AD8EA3B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ارتباط با ما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0253DA-8EEA-4BCB-83DD-37D6A2C4B9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0" t="23084" r="2395" b="1762"/>
          <a:stretch/>
        </p:blipFill>
        <p:spPr>
          <a:xfrm>
            <a:off x="321972" y="1584102"/>
            <a:ext cx="11578107" cy="515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766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7E34E-F496-4488-B8A5-CFEE611E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صفحه اصلی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537AD5-8945-4F49-A855-09FC9F5BA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9" t="11061" r="1337"/>
          <a:stretch/>
        </p:blipFill>
        <p:spPr>
          <a:xfrm>
            <a:off x="1184856" y="1708470"/>
            <a:ext cx="9298547" cy="478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332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68E8C-E9BF-470E-B02D-D450E5012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fa-IR" sz="4000" dirty="0">
                <a:cs typeface="B Nazanin" panose="00000400000000000000" pitchFamily="2" charset="-78"/>
              </a:rPr>
              <a:t>صفحه اصلی</a:t>
            </a:r>
            <a:endParaRPr lang="en-US" sz="4000" dirty="0">
              <a:cs typeface="B Nazanin" panose="00000400000000000000" pitchFamily="2" charset="-7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BA5694-8AF4-48FE-B910-FD3D964576B8}"/>
              </a:ext>
            </a:extLst>
          </p:cNvPr>
          <p:cNvSpPr/>
          <p:nvPr/>
        </p:nvSpPr>
        <p:spPr>
          <a:xfrm>
            <a:off x="838199" y="1403798"/>
            <a:ext cx="10830059" cy="7598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a-IR" b="1" dirty="0">
                <a:solidFill>
                  <a:schemeClr val="bg1"/>
                </a:solidFill>
                <a:cs typeface="B Nazanin" panose="00000400000000000000" pitchFamily="2" charset="-78"/>
              </a:rPr>
              <a:t>ورود / ثبت نام    </a:t>
            </a:r>
            <a:endParaRPr lang="en-US" b="1" dirty="0">
              <a:solidFill>
                <a:schemeClr val="bg1"/>
              </a:solidFill>
              <a:cs typeface="B Nazanin" panose="00000400000000000000" pitchFamily="2" charset="-78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A8547F6-8FDE-41EA-9E6B-974B9A3C919B}"/>
              </a:ext>
            </a:extLst>
          </p:cNvPr>
          <p:cNvSpPr/>
          <p:nvPr/>
        </p:nvSpPr>
        <p:spPr>
          <a:xfrm>
            <a:off x="10718979" y="1468192"/>
            <a:ext cx="643943" cy="6439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6D5006-2F4E-4063-9041-FF50F8BD4D9C}"/>
              </a:ext>
            </a:extLst>
          </p:cNvPr>
          <p:cNvSpPr/>
          <p:nvPr/>
        </p:nvSpPr>
        <p:spPr>
          <a:xfrm>
            <a:off x="4391696" y="1605198"/>
            <a:ext cx="5795493" cy="37814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جستجو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8" name="Graphic 7" descr="Shopping cart">
            <a:extLst>
              <a:ext uri="{FF2B5EF4-FFF2-40B4-BE49-F238E27FC236}">
                <a16:creationId xmlns:a16="http://schemas.microsoft.com/office/drawing/2014/main" id="{65DDA2D4-2C31-4D39-B27A-274D2B76E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82720" y="1468192"/>
            <a:ext cx="643943" cy="64394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16E0CC7-E173-4503-962F-C748291436DF}"/>
              </a:ext>
            </a:extLst>
          </p:cNvPr>
          <p:cNvSpPr/>
          <p:nvPr/>
        </p:nvSpPr>
        <p:spPr>
          <a:xfrm>
            <a:off x="1107583" y="2442471"/>
            <a:ext cx="10387885" cy="742459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 descr="یبیبی">
            <a:extLst>
              <a:ext uri="{FF2B5EF4-FFF2-40B4-BE49-F238E27FC236}">
                <a16:creationId xmlns:a16="http://schemas.microsoft.com/office/drawing/2014/main" id="{BA8D093D-9311-4DF4-9E0A-C853A6895FF6}"/>
              </a:ext>
            </a:extLst>
          </p:cNvPr>
          <p:cNvSpPr/>
          <p:nvPr/>
        </p:nvSpPr>
        <p:spPr>
          <a:xfrm>
            <a:off x="9957515" y="2601199"/>
            <a:ext cx="1335110" cy="42500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dirty="0">
                <a:cs typeface="B Nazanin" panose="00000400000000000000" pitchFamily="2" charset="-78"/>
              </a:rPr>
              <a:t>کتاب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1" name="Rectangle: Rounded Corners 10" descr="یبیبی">
            <a:extLst>
              <a:ext uri="{FF2B5EF4-FFF2-40B4-BE49-F238E27FC236}">
                <a16:creationId xmlns:a16="http://schemas.microsoft.com/office/drawing/2014/main" id="{B9E71743-B2F8-4ED3-BA6A-1A3B7FC07E05}"/>
              </a:ext>
            </a:extLst>
          </p:cNvPr>
          <p:cNvSpPr/>
          <p:nvPr/>
        </p:nvSpPr>
        <p:spPr>
          <a:xfrm>
            <a:off x="7261537" y="2601199"/>
            <a:ext cx="1335110" cy="42500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>
                <a:cs typeface="B Nazanin" panose="00000400000000000000" pitchFamily="2" charset="-78"/>
              </a:rPr>
              <a:t>کتاب خارجی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2" name="Rectangle: Rounded Corners 11" descr="یبیبی">
            <a:extLst>
              <a:ext uri="{FF2B5EF4-FFF2-40B4-BE49-F238E27FC236}">
                <a16:creationId xmlns:a16="http://schemas.microsoft.com/office/drawing/2014/main" id="{87A28421-5D4C-4D69-BE9A-E8C0CED7BEF6}"/>
              </a:ext>
            </a:extLst>
          </p:cNvPr>
          <p:cNvSpPr/>
          <p:nvPr/>
        </p:nvSpPr>
        <p:spPr>
          <a:xfrm>
            <a:off x="4565559" y="2601199"/>
            <a:ext cx="1335110" cy="42500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>
                <a:cs typeface="B Nazanin" panose="00000400000000000000" pitchFamily="2" charset="-78"/>
              </a:rPr>
              <a:t>کتاب دانشگاهی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Rectangle: Rounded Corners 12" descr="یبیبی">
            <a:extLst>
              <a:ext uri="{FF2B5EF4-FFF2-40B4-BE49-F238E27FC236}">
                <a16:creationId xmlns:a16="http://schemas.microsoft.com/office/drawing/2014/main" id="{3F9E6B8B-0F91-48E8-9083-F42685F85BB3}"/>
              </a:ext>
            </a:extLst>
          </p:cNvPr>
          <p:cNvSpPr/>
          <p:nvPr/>
        </p:nvSpPr>
        <p:spPr>
          <a:xfrm>
            <a:off x="1869581" y="2601199"/>
            <a:ext cx="1335110" cy="425002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dirty="0">
                <a:cs typeface="B Nazanin" panose="00000400000000000000" pitchFamily="2" charset="-78"/>
              </a:rPr>
              <a:t>کمک آموزشی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0DFECF-5C69-43F4-9B1C-2FFE8A87817F}"/>
              </a:ext>
            </a:extLst>
          </p:cNvPr>
          <p:cNvSpPr/>
          <p:nvPr/>
        </p:nvSpPr>
        <p:spPr>
          <a:xfrm>
            <a:off x="1107583" y="3335628"/>
            <a:ext cx="10387885" cy="29492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a-IR" sz="3600" dirty="0">
                <a:cs typeface="B Nazanin" panose="00000400000000000000" pitchFamily="2" charset="-78"/>
              </a:rPr>
              <a:t>پرفروش ترین کتاب ها</a:t>
            </a:r>
            <a:endParaRPr lang="en-US" sz="3600" dirty="0">
              <a:cs typeface="B Nazanin" panose="00000400000000000000" pitchFamily="2" charset="-78"/>
            </a:endParaRPr>
          </a:p>
        </p:txBody>
      </p:sp>
      <p:sp>
        <p:nvSpPr>
          <p:cNvPr id="15" name="Half Frame 14">
            <a:extLst>
              <a:ext uri="{FF2B5EF4-FFF2-40B4-BE49-F238E27FC236}">
                <a16:creationId xmlns:a16="http://schemas.microsoft.com/office/drawing/2014/main" id="{40C2AED5-A753-4D3E-9538-12B2E1FC1D84}"/>
              </a:ext>
            </a:extLst>
          </p:cNvPr>
          <p:cNvSpPr/>
          <p:nvPr/>
        </p:nvSpPr>
        <p:spPr>
          <a:xfrm rot="18900000">
            <a:off x="1586246" y="4413606"/>
            <a:ext cx="566670" cy="566670"/>
          </a:xfrm>
          <a:prstGeom prst="halfFram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Half Frame 15">
            <a:extLst>
              <a:ext uri="{FF2B5EF4-FFF2-40B4-BE49-F238E27FC236}">
                <a16:creationId xmlns:a16="http://schemas.microsoft.com/office/drawing/2014/main" id="{49EE44CE-45D9-4BF1-AD38-A04ECA2FFD77}"/>
              </a:ext>
            </a:extLst>
          </p:cNvPr>
          <p:cNvSpPr/>
          <p:nvPr/>
        </p:nvSpPr>
        <p:spPr>
          <a:xfrm rot="8100000">
            <a:off x="10435644" y="4413606"/>
            <a:ext cx="566670" cy="566670"/>
          </a:xfrm>
          <a:prstGeom prst="halfFram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494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6430C-D645-4F14-8CAC-C034AFE48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navbar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D3B36F-46F5-46AC-B8E9-3274A659A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88" b="57562"/>
          <a:stretch/>
        </p:blipFill>
        <p:spPr>
          <a:xfrm>
            <a:off x="571502" y="2562896"/>
            <a:ext cx="11048996" cy="149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965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55599-F413-4685-8798-E9A9B8FD6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لیست پرفروش ترین کتاب ها در صفحه اصلی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B8AFD1-DCCA-428E-B5EF-1A456C10C9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8" t="21770" r="1550" b="1572"/>
          <a:stretch/>
        </p:blipFill>
        <p:spPr>
          <a:xfrm>
            <a:off x="154546" y="1493949"/>
            <a:ext cx="11848564" cy="525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61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780DA65-220A-4E70-BDBB-1D6BB6C8DDB9}"/>
              </a:ext>
            </a:extLst>
          </p:cNvPr>
          <p:cNvSpPr/>
          <p:nvPr/>
        </p:nvSpPr>
        <p:spPr>
          <a:xfrm>
            <a:off x="540913" y="1197734"/>
            <a:ext cx="11269014" cy="296214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CF5B11-FE2D-4000-B93A-E25CF8D6B823}"/>
              </a:ext>
            </a:extLst>
          </p:cNvPr>
          <p:cNvSpPr/>
          <p:nvPr/>
        </p:nvSpPr>
        <p:spPr>
          <a:xfrm>
            <a:off x="9929612" y="1326524"/>
            <a:ext cx="1365161" cy="1841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484A9E3-8861-4E86-BAD8-29B034A84A35}"/>
              </a:ext>
            </a:extLst>
          </p:cNvPr>
          <p:cNvSpPr/>
          <p:nvPr/>
        </p:nvSpPr>
        <p:spPr>
          <a:xfrm>
            <a:off x="7712299" y="1326524"/>
            <a:ext cx="1365161" cy="184167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0509E40-3BF8-4303-B296-5D4B84152A74}"/>
              </a:ext>
            </a:extLst>
          </p:cNvPr>
          <p:cNvSpPr/>
          <p:nvPr/>
        </p:nvSpPr>
        <p:spPr>
          <a:xfrm>
            <a:off x="5494986" y="1326524"/>
            <a:ext cx="1365161" cy="1841679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1543477-150B-4A18-A277-D5F62DCB6EB0}"/>
              </a:ext>
            </a:extLst>
          </p:cNvPr>
          <p:cNvSpPr/>
          <p:nvPr/>
        </p:nvSpPr>
        <p:spPr>
          <a:xfrm>
            <a:off x="3277673" y="1326524"/>
            <a:ext cx="1365161" cy="1841679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F0EF3CA-1042-4EC8-99CA-90D673D654B4}"/>
              </a:ext>
            </a:extLst>
          </p:cNvPr>
          <p:cNvSpPr/>
          <p:nvPr/>
        </p:nvSpPr>
        <p:spPr>
          <a:xfrm>
            <a:off x="1060360" y="1326523"/>
            <a:ext cx="1365161" cy="1841679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0EB75-BDCD-42D1-85FB-6CE32AA9F2A3}"/>
              </a:ext>
            </a:extLst>
          </p:cNvPr>
          <p:cNvSpPr txBox="1"/>
          <p:nvPr/>
        </p:nvSpPr>
        <p:spPr>
          <a:xfrm>
            <a:off x="9959151" y="643944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b="1" dirty="0">
                <a:cs typeface="B Nazanin" panose="00000400000000000000" pitchFamily="2" charset="-78"/>
              </a:rPr>
              <a:t>تازه های کتابان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1990FB-6C43-4914-8BD8-2C968C823E82}"/>
              </a:ext>
            </a:extLst>
          </p:cNvPr>
          <p:cNvSpPr/>
          <p:nvPr/>
        </p:nvSpPr>
        <p:spPr>
          <a:xfrm>
            <a:off x="9994417" y="3206840"/>
            <a:ext cx="130035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a-I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B Nazanin" panose="00000400000000000000" pitchFamily="2" charset="-78"/>
              </a:rPr>
              <a:t>لیلی و مجنون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1BA1CC-A39E-4AA9-9865-C12D1E2A4955}"/>
              </a:ext>
            </a:extLst>
          </p:cNvPr>
          <p:cNvSpPr/>
          <p:nvPr/>
        </p:nvSpPr>
        <p:spPr>
          <a:xfrm>
            <a:off x="8244379" y="3206840"/>
            <a:ext cx="36580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a-I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B Nazanin" panose="00000400000000000000" pitchFamily="2" charset="-78"/>
              </a:rPr>
              <a:t>بیا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DD2477B-3F4E-45FA-94CA-0AA074419889}"/>
              </a:ext>
            </a:extLst>
          </p:cNvPr>
          <p:cNvSpPr/>
          <p:nvPr/>
        </p:nvSpPr>
        <p:spPr>
          <a:xfrm>
            <a:off x="5973281" y="3206840"/>
            <a:ext cx="40427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a-I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B Nazanin" panose="00000400000000000000" pitchFamily="2" charset="-78"/>
              </a:rPr>
              <a:t>برو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94239C-C259-4730-810E-DD3F22652F3A}"/>
              </a:ext>
            </a:extLst>
          </p:cNvPr>
          <p:cNvSpPr/>
          <p:nvPr/>
        </p:nvSpPr>
        <p:spPr>
          <a:xfrm>
            <a:off x="3731122" y="3206840"/>
            <a:ext cx="45397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a-I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B Nazanin" panose="00000400000000000000" pitchFamily="2" charset="-78"/>
              </a:rPr>
              <a:t>آمد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C81996-5D9F-479B-918C-F78797BCBC4A}"/>
              </a:ext>
            </a:extLst>
          </p:cNvPr>
          <p:cNvSpPr/>
          <p:nvPr/>
        </p:nvSpPr>
        <p:spPr>
          <a:xfrm>
            <a:off x="1445597" y="3206840"/>
            <a:ext cx="52129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a-I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B Nazanin" panose="00000400000000000000" pitchFamily="2" charset="-78"/>
              </a:rPr>
              <a:t>رفت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E81BE3-CB96-419A-8F7B-9B1AE4E21F29}"/>
              </a:ext>
            </a:extLst>
          </p:cNvPr>
          <p:cNvSpPr/>
          <p:nvPr/>
        </p:nvSpPr>
        <p:spPr>
          <a:xfrm>
            <a:off x="9686416" y="3606946"/>
            <a:ext cx="2099066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a-IR" sz="2400" b="1" cap="none" spc="0" dirty="0">
                <a:ln/>
                <a:solidFill>
                  <a:srgbClr val="002060"/>
                </a:solidFill>
                <a:effectLst/>
              </a:rPr>
              <a:t>78000 ریال</a:t>
            </a:r>
            <a:endParaRPr lang="en-US" sz="2400" b="1" cap="none" spc="0" dirty="0">
              <a:ln/>
              <a:solidFill>
                <a:srgbClr val="002060"/>
              </a:solidFill>
              <a:effectLst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827079-CB9F-42F8-BD05-8655F58B1D59}"/>
              </a:ext>
            </a:extLst>
          </p:cNvPr>
          <p:cNvSpPr/>
          <p:nvPr/>
        </p:nvSpPr>
        <p:spPr>
          <a:xfrm>
            <a:off x="7504011" y="3606949"/>
            <a:ext cx="2099066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a-IR" sz="2400" b="1" cap="none" spc="0" dirty="0">
                <a:ln/>
                <a:solidFill>
                  <a:srgbClr val="002060"/>
                </a:solidFill>
                <a:effectLst/>
              </a:rPr>
              <a:t>1200000 ریال</a:t>
            </a:r>
            <a:endParaRPr lang="en-US" sz="2400" b="1" cap="none" spc="0" dirty="0">
              <a:ln/>
              <a:solidFill>
                <a:srgbClr val="002060"/>
              </a:solidFill>
              <a:effectLst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A1188B-753F-4BB2-9846-6481065F75F6}"/>
              </a:ext>
            </a:extLst>
          </p:cNvPr>
          <p:cNvSpPr/>
          <p:nvPr/>
        </p:nvSpPr>
        <p:spPr>
          <a:xfrm>
            <a:off x="5152420" y="3606948"/>
            <a:ext cx="2099066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a-IR" sz="2400" b="1" cap="none" spc="0" dirty="0">
                <a:ln/>
                <a:solidFill>
                  <a:srgbClr val="002060"/>
                </a:solidFill>
                <a:effectLst/>
              </a:rPr>
              <a:t>600000 ریال</a:t>
            </a:r>
            <a:endParaRPr lang="en-US" sz="2400" b="1" cap="none" spc="0" dirty="0">
              <a:ln/>
              <a:solidFill>
                <a:srgbClr val="002060"/>
              </a:solidFill>
              <a:effectLst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15EA8DB-B535-43D2-BE33-E408BF9D57D4}"/>
              </a:ext>
            </a:extLst>
          </p:cNvPr>
          <p:cNvSpPr/>
          <p:nvPr/>
        </p:nvSpPr>
        <p:spPr>
          <a:xfrm>
            <a:off x="2881322" y="3606946"/>
            <a:ext cx="2099066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a-IR" sz="2400" b="1" cap="none" spc="0" dirty="0">
                <a:ln/>
                <a:solidFill>
                  <a:srgbClr val="002060"/>
                </a:solidFill>
                <a:effectLst/>
              </a:rPr>
              <a:t>78000 ریال</a:t>
            </a:r>
            <a:endParaRPr lang="en-US" sz="2400" b="1" cap="none" spc="0" dirty="0">
              <a:ln/>
              <a:solidFill>
                <a:srgbClr val="002060"/>
              </a:solidFill>
              <a:effectLst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AA96A4E-5906-4514-9D02-D9B049D0BD0C}"/>
              </a:ext>
            </a:extLst>
          </p:cNvPr>
          <p:cNvSpPr/>
          <p:nvPr/>
        </p:nvSpPr>
        <p:spPr>
          <a:xfrm>
            <a:off x="742010" y="3606946"/>
            <a:ext cx="2099066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a-IR" sz="2400" b="1" cap="none" spc="0" dirty="0">
                <a:ln/>
                <a:solidFill>
                  <a:srgbClr val="002060"/>
                </a:solidFill>
                <a:effectLst/>
              </a:rPr>
              <a:t>200000 ریال</a:t>
            </a:r>
            <a:endParaRPr lang="en-US" sz="2400" b="1" cap="none" spc="0" dirty="0">
              <a:ln/>
              <a:solidFill>
                <a:srgbClr val="002060"/>
              </a:solidFill>
              <a:effectLst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3C9ECA6-54FE-46A8-B053-AA42B7F048B7}"/>
              </a:ext>
            </a:extLst>
          </p:cNvPr>
          <p:cNvSpPr txBox="1"/>
          <p:nvPr/>
        </p:nvSpPr>
        <p:spPr>
          <a:xfrm>
            <a:off x="9603077" y="5162144"/>
            <a:ext cx="221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b="1" dirty="0">
                <a:cs typeface="B Nazanin" panose="00000400000000000000" pitchFamily="2" charset="-78"/>
              </a:rPr>
              <a:t>و چند دسته بندی دیگر ...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75314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D6500-944B-4B8D-8BAF-9C563ED55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جزئیات و اضافه کردن به سبد خرید در صفحه اصلی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CB0867-6E77-4E28-BD27-086331748E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7" t="22146" r="1972" b="1385"/>
          <a:stretch/>
        </p:blipFill>
        <p:spPr>
          <a:xfrm>
            <a:off x="128788" y="1519707"/>
            <a:ext cx="11822805" cy="524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148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9E3B-B72F-476A-BE99-1573202CD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لیست کتاب ها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02C1F6-10E4-4C4F-87EB-6C12C2DB8D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0" t="22146" r="2289"/>
          <a:stretch/>
        </p:blipFill>
        <p:spPr>
          <a:xfrm>
            <a:off x="296214" y="1519707"/>
            <a:ext cx="11616744" cy="533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489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A877C-9B67-4F20-9C96-0E65DDBE3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>
                <a:cs typeface="B Nazanin" panose="00000400000000000000" pitchFamily="2" charset="-78"/>
              </a:rPr>
              <a:t>لیست دسته بندی ها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5ED7D5-4FAC-4CCB-B5A5-66EA0D8C39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28" b="8524"/>
          <a:stretch/>
        </p:blipFill>
        <p:spPr>
          <a:xfrm>
            <a:off x="0" y="1547387"/>
            <a:ext cx="12192000" cy="494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13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1884</TotalTime>
  <Words>127</Words>
  <Application>Microsoft Office PowerPoint</Application>
  <PresentationFormat>Widescreen</PresentationFormat>
  <Paragraphs>40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Bookshop Pages</vt:lpstr>
      <vt:lpstr>صفحه اصلی</vt:lpstr>
      <vt:lpstr>صفحه اصلی</vt:lpstr>
      <vt:lpstr>navbar</vt:lpstr>
      <vt:lpstr>لیست پرفروش ترین کتاب ها در صفحه اصلی</vt:lpstr>
      <vt:lpstr>PowerPoint Presentation</vt:lpstr>
      <vt:lpstr>جزئیات و اضافه کردن به سبد خرید در صفحه اصلی</vt:lpstr>
      <vt:lpstr>لیست کتاب ها</vt:lpstr>
      <vt:lpstr>لیست دسته بندی ها</vt:lpstr>
      <vt:lpstr>پنل ادمین</vt:lpstr>
      <vt:lpstr>صفحات کارمندان</vt:lpstr>
      <vt:lpstr>پنل کاربری</vt:lpstr>
      <vt:lpstr>ثبت نام</vt:lpstr>
      <vt:lpstr>ورود به حساب کاربری </vt:lpstr>
      <vt:lpstr>اضافه کردن به سبد خرید</vt:lpstr>
      <vt:lpstr>سبد خرید  یک ستون تخفیف اضافه می شود</vt:lpstr>
      <vt:lpstr>ادامه سبد خرید</vt:lpstr>
      <vt:lpstr>سفارش</vt:lpstr>
      <vt:lpstr>ارتباط با ما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Bookshop Pages</dc:title>
  <dc:creator>Kosar</dc:creator>
  <cp:lastModifiedBy>Kosar</cp:lastModifiedBy>
  <cp:revision>16</cp:revision>
  <dcterms:created xsi:type="dcterms:W3CDTF">2021-08-07T13:57:01Z</dcterms:created>
  <dcterms:modified xsi:type="dcterms:W3CDTF">2021-08-11T17:46:05Z</dcterms:modified>
</cp:coreProperties>
</file>

<file path=docProps/thumbnail.jpeg>
</file>